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76" r:id="rId2"/>
    <p:sldId id="278" r:id="rId3"/>
    <p:sldId id="279" r:id="rId4"/>
    <p:sldId id="280" r:id="rId5"/>
    <p:sldId id="281" r:id="rId6"/>
    <p:sldId id="282" r:id="rId7"/>
    <p:sldId id="283" r:id="rId8"/>
    <p:sldId id="284" r:id="rId9"/>
    <p:sldId id="285" r:id="rId10"/>
    <p:sldId id="297" r:id="rId11"/>
    <p:sldId id="286" r:id="rId12"/>
    <p:sldId id="287" r:id="rId13"/>
    <p:sldId id="288" r:id="rId14"/>
    <p:sldId id="289" r:id="rId15"/>
    <p:sldId id="290" r:id="rId16"/>
    <p:sldId id="292" r:id="rId17"/>
    <p:sldId id="291" r:id="rId18"/>
    <p:sldId id="293" r:id="rId19"/>
    <p:sldId id="298" r:id="rId20"/>
    <p:sldId id="275" r:id="rId21"/>
  </p:sldIdLst>
  <p:sldSz cx="9144000" cy="5143500" type="screen16x9"/>
  <p:notesSz cx="6858000" cy="9144000"/>
  <p:embeddedFontLst>
    <p:embeddedFont>
      <p:font typeface="Open Sans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A81B"/>
    <a:srgbClr val="6091BA"/>
    <a:srgbClr val="A0CC3A"/>
    <a:srgbClr val="8D64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65"/>
    <p:restoredTop sz="94726"/>
  </p:normalViewPr>
  <p:slideViewPr>
    <p:cSldViewPr snapToGrid="0">
      <p:cViewPr varScale="1">
        <p:scale>
          <a:sx n="143" d="100"/>
          <a:sy n="143" d="100"/>
        </p:scale>
        <p:origin x="612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6375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3B36561-C15F-C24E-0907-012E4F79EC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399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0738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49043C-B63B-418A-D53A-B0831C977E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1039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8317381-9DAD-8370-A240-D308AE1B6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0172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4B62EE-F28E-5032-20F6-1E96F8B011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860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9B07C02-2A47-6F5E-193A-C3BB873C7D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591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9F9C1E-76F5-73FC-B197-E6EC80AAA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119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23FC8E3-89E2-3965-1037-DDABD5D43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1737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9489D6-B60E-196C-CE16-FFD8581A5F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487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64AD688-393A-52AD-2F30-2D4DA5048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530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836D05E-BA71-FDF5-D35F-8FAC43DE11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1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9129888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89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C0143A-8E24-3585-2082-9A09BEE2F9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28559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/>
        </p:nvSpPr>
        <p:spPr>
          <a:xfrm>
            <a:off x="863100" y="2266050"/>
            <a:ext cx="7417800" cy="3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rgbClr val="0070C0"/>
                </a:solidFill>
                <a:latin typeface="Open Sans"/>
                <a:ea typeface="Open Sans"/>
                <a:cs typeface="Open Sans"/>
                <a:sym typeface="Open Sans"/>
              </a:rPr>
              <a:t>Will continue in the next session …..</a:t>
            </a:r>
            <a:endParaRPr sz="2000" b="1" dirty="0">
              <a:solidFill>
                <a:srgbClr val="0070C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5233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240080-59EE-3D0A-B32A-5EE366E2FE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86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9B5DA0-F7E7-C364-B779-713555389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296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7430909-B440-C5E0-518D-744ECB7E63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552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60D45BF-22BB-E8B3-E0BC-B99CBC732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947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EEAA37E-B62E-1B95-9AEF-C88BF4EA1A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431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75BA16-A246-96BA-2F44-1D30E9479E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1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1691973-6D40-2A00-E159-2FBAD2FEB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88321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</TotalTime>
  <Words>7</Words>
  <Application>Microsoft Office PowerPoint</Application>
  <PresentationFormat>On-screen Show (16:9)</PresentationFormat>
  <Paragraphs>1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Open Sans</vt:lpstr>
      <vt:lpstr>Arial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Ellen Parrish</dc:creator>
  <cp:lastModifiedBy>Jackson Meitei</cp:lastModifiedBy>
  <cp:revision>44</cp:revision>
  <dcterms:modified xsi:type="dcterms:W3CDTF">2024-08-30T15:56:54Z</dcterms:modified>
</cp:coreProperties>
</file>